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906000" cy="6858000" type="A4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5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805">
          <p15:clr>
            <a:srgbClr val="A4A3A4"/>
          </p15:clr>
        </p15:guide>
        <p15:guide id="6" orient="horz" pos="3805">
          <p15:clr>
            <a:srgbClr val="A4A3A4"/>
          </p15:clr>
        </p15:guide>
        <p15:guide id="7" pos="3120">
          <p15:clr>
            <a:srgbClr val="A4A3A4"/>
          </p15:clr>
        </p15:guide>
        <p15:guide id="8" pos="262">
          <p15:clr>
            <a:srgbClr val="A4A3A4"/>
          </p15:clr>
        </p15:guide>
        <p15:guide id="9" pos="5978">
          <p15:clr>
            <a:srgbClr val="A4A3A4"/>
          </p15:clr>
        </p15:guide>
        <p15:guide id="10" pos="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6600FF"/>
    <a:srgbClr val="F8F8F8"/>
    <a:srgbClr val="C0C0C0"/>
    <a:srgbClr val="C00000"/>
    <a:srgbClr val="EAEAEA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4" autoAdjust="0"/>
    <p:restoredTop sz="78170" autoAdjust="0"/>
  </p:normalViewPr>
  <p:slideViewPr>
    <p:cSldViewPr>
      <p:cViewPr varScale="1">
        <p:scale>
          <a:sx n="79" d="100"/>
          <a:sy n="79" d="100"/>
        </p:scale>
        <p:origin x="522" y="78"/>
      </p:cViewPr>
      <p:guideLst>
        <p:guide orient="horz" pos="2160"/>
        <p:guide orient="horz" pos="865"/>
        <p:guide orient="horz"/>
        <p:guide orient="horz" pos="3974"/>
        <p:guide orient="horz" pos="805"/>
        <p:guide orient="horz" pos="3805"/>
        <p:guide pos="3120"/>
        <p:guide pos="262"/>
        <p:guide pos="5978"/>
        <p:guide pos="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F5FDA-1F92-4CE3-84B1-D6FAF4E32D53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4281-629F-4DD4-B4FB-E6258E7A65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0862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BC56-478D-49C2-A2EE-203B1407E4E7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5128-97A4-48C2-AB7A-582989D034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334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636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395D-F1D7-4E7F-9C2B-317576987F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20888-892F-4D0E-B49D-0D9DC9FDF4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직사각형 6"/>
          <p:cNvSpPr/>
          <p:nvPr userDrawn="1"/>
        </p:nvSpPr>
        <p:spPr>
          <a:xfrm>
            <a:off x="4384391" y="127152"/>
            <a:ext cx="1120820" cy="26161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100" b="1" dirty="0">
                <a:solidFill>
                  <a:srgbClr val="BFBFBF"/>
                </a:solidFill>
                <a:latin typeface="Arial Narrow" panose="020B0606020202030204" pitchFamily="34" charset="0"/>
                <a:ea typeface="LG스마트체 Regular" panose="020B0600000101010101" pitchFamily="50" charset="-127"/>
                <a:sym typeface="Wingdings 3" pitchFamily="18" charset="2"/>
              </a:rPr>
              <a:t>LGE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A4A084AE-2256-4DE8-A89D-0903AD7B65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96838" y="47625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defTabSz="957263" rtl="0" eaLnBrk="0" fontAlgn="base" latinLnBrk="1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latinLnBrk="1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2pPr>
      <a:lvl3pPr algn="ctr" defTabSz="957263" rtl="0" eaLnBrk="0" fontAlgn="base" latinLnBrk="1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3pPr>
      <a:lvl4pPr algn="ctr" defTabSz="957263" rtl="0" eaLnBrk="0" fontAlgn="base" latinLnBrk="1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4pPr>
      <a:lvl5pPr algn="ctr" defTabSz="957263" rtl="0" eaLnBrk="0" fontAlgn="base" latinLnBrk="1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5pPr>
      <a:lvl6pPr marL="457200" algn="ctr" defTabSz="957263" rtl="0" fontAlgn="base" latinLnBrk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6pPr>
      <a:lvl7pPr marL="914400" algn="ctr" defTabSz="957263" rtl="0" fontAlgn="base" latinLnBrk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7pPr>
      <a:lvl8pPr marL="1371600" algn="ctr" defTabSz="957263" rtl="0" fontAlgn="base" latinLnBrk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8pPr>
      <a:lvl9pPr marL="1828800" algn="ctr" defTabSz="957263" rtl="0" fontAlgn="base" latinLnBrk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58775" indent="-358775" algn="l" defTabSz="95726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4813" indent="-238125" algn="l" defTabSz="95726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eaLnBrk="0" fontAlgn="base" latinLnBrk="1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ine 4"/>
          <p:cNvSpPr>
            <a:spLocks noChangeShapeType="1"/>
          </p:cNvSpPr>
          <p:nvPr/>
        </p:nvSpPr>
        <p:spPr bwMode="auto">
          <a:xfrm>
            <a:off x="96838" y="47625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440" y="33454"/>
            <a:ext cx="758874" cy="4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" y="6357170"/>
            <a:ext cx="1725412" cy="46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6838" y="630932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56" y="60908"/>
            <a:ext cx="45993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사이트 </a:t>
            </a:r>
            <a:r>
              <a:rPr lang="ko-KR" altLang="en-US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파트너 권한 </a:t>
            </a:r>
            <a:r>
              <a:rPr lang="ko-KR" altLang="en-US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신청서 </a:t>
            </a:r>
            <a:r>
              <a:rPr lang="en-US" altLang="ko-KR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(</a:t>
            </a:r>
            <a:r>
              <a:rPr lang="ko-KR" altLang="en-US" b="1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기존 파트너 대상</a:t>
            </a:r>
            <a:r>
              <a:rPr lang="en-US" altLang="ko-KR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)</a:t>
            </a:r>
            <a:endParaRPr lang="ko-KR" altLang="en-US" b="1" dirty="0">
              <a:latin typeface="LG스마트체 Regular" panose="020B0600000101010101" pitchFamily="50" charset="-127"/>
              <a:ea typeface="LG스마트체 Regular" panose="020B0600000101010101" pitchFamily="50" charset="-127"/>
              <a:cs typeface="Meiryo" panose="020B0604030504040204" pitchFamily="34" charset="-128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69163"/>
              </p:ext>
            </p:extLst>
          </p:nvPr>
        </p:nvGraphicFramePr>
        <p:xfrm>
          <a:off x="272480" y="620688"/>
          <a:ext cx="7992888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1440160"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1.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회사 소개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▶회사명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▶회사 위치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▶사업 분야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▶제품류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96296"/>
              </p:ext>
            </p:extLst>
          </p:nvPr>
        </p:nvGraphicFramePr>
        <p:xfrm>
          <a:off x="272480" y="2132856"/>
          <a:ext cx="7992888" cy="2887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2887131"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제휴 제품 정보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▶제품명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▶제품설명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2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2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2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Spec :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88630"/>
              </p:ext>
            </p:extLst>
          </p:nvPr>
        </p:nvGraphicFramePr>
        <p:xfrm>
          <a:off x="272480" y="5085184"/>
          <a:ext cx="7992888" cy="1158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648072"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권한 신청자 정보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▶이름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E-mail 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▶연락처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(HP)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LG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</a:t>
                      </a:r>
                      <a:r>
                        <a:rPr lang="en-US" altLang="ko-KR" sz="1200" b="0" baseline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Account User ID </a:t>
                      </a:r>
                      <a:r>
                        <a:rPr lang="en-US" altLang="ko-KR" sz="1200" b="0" baseline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  <a:endParaRPr lang="en-US" altLang="ko-KR" sz="12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7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5215</TotalTime>
  <Words>65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LG스마트체 Regular</vt:lpstr>
      <vt:lpstr>Meiryo</vt:lpstr>
      <vt:lpstr>굴림</vt:lpstr>
      <vt:lpstr>맑은 고딕</vt:lpstr>
      <vt:lpstr>Arial Narrow</vt:lpstr>
      <vt:lpstr>Wingdings 3</vt:lpstr>
      <vt:lpstr>기본 디자인</vt:lpstr>
      <vt:lpstr>PowerPoint 프레젠테이션</vt:lpstr>
    </vt:vector>
  </TitlesOfParts>
  <Company>LGE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신아영/선임연구원〉SW센터 PMO실 TED파트(ay.shin@lge.com)</cp:lastModifiedBy>
  <cp:revision>1481</cp:revision>
  <cp:lastPrinted>2017-04-23T23:21:37Z</cp:lastPrinted>
  <dcterms:created xsi:type="dcterms:W3CDTF">2016-03-29T02:24:38Z</dcterms:created>
  <dcterms:modified xsi:type="dcterms:W3CDTF">2017-06-07T07:52:25Z</dcterms:modified>
</cp:coreProperties>
</file>