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906000" cy="6858000" type="A4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900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65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805">
          <p15:clr>
            <a:srgbClr val="A4A3A4"/>
          </p15:clr>
        </p15:guide>
        <p15:guide id="6" orient="horz" pos="3805">
          <p15:clr>
            <a:srgbClr val="A4A3A4"/>
          </p15:clr>
        </p15:guide>
        <p15:guide id="7" pos="3120">
          <p15:clr>
            <a:srgbClr val="A4A3A4"/>
          </p15:clr>
        </p15:guide>
        <p15:guide id="8" pos="262">
          <p15:clr>
            <a:srgbClr val="A4A3A4"/>
          </p15:clr>
        </p15:guide>
        <p15:guide id="9" pos="5978">
          <p15:clr>
            <a:srgbClr val="A4A3A4"/>
          </p15:clr>
        </p15:guide>
        <p15:guide id="10" pos="6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6600FF"/>
    <a:srgbClr val="F8F8F8"/>
    <a:srgbClr val="C0C0C0"/>
    <a:srgbClr val="C00000"/>
    <a:srgbClr val="EAEAEA"/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3" autoAdjust="0"/>
    <p:restoredTop sz="78170" autoAdjust="0"/>
  </p:normalViewPr>
  <p:slideViewPr>
    <p:cSldViewPr>
      <p:cViewPr varScale="1">
        <p:scale>
          <a:sx n="79" d="100"/>
          <a:sy n="79" d="100"/>
        </p:scale>
        <p:origin x="174" y="78"/>
      </p:cViewPr>
      <p:guideLst>
        <p:guide orient="horz" pos="2160"/>
        <p:guide orient="horz" pos="865"/>
        <p:guide orient="horz"/>
        <p:guide orient="horz" pos="3974"/>
        <p:guide orient="horz" pos="805"/>
        <p:guide orient="horz" pos="3805"/>
        <p:guide pos="3120"/>
        <p:guide pos="262"/>
        <p:guide pos="5978"/>
        <p:guide pos="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6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F5FDA-1F92-4CE3-84B1-D6FAF4E32D53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C4281-629F-4DD4-B4FB-E6258E7A65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0862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1BC56-478D-49C2-A2EE-203B1407E4E7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C5128-97A4-48C2-AB7A-582989D034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9334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636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D395D-F1D7-4E7F-9C2B-317576987F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20888-892F-4D0E-B49D-0D9DC9FDF4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직사각형 6"/>
          <p:cNvSpPr/>
          <p:nvPr userDrawn="1"/>
        </p:nvSpPr>
        <p:spPr>
          <a:xfrm>
            <a:off x="4384391" y="127152"/>
            <a:ext cx="1120820" cy="26161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100" b="1" dirty="0">
                <a:solidFill>
                  <a:srgbClr val="BFBFBF"/>
                </a:solidFill>
                <a:latin typeface="Arial Narrow" panose="020B0606020202030204" pitchFamily="34" charset="0"/>
                <a:ea typeface="LG스마트체 Regular" panose="020B0600000101010101" pitchFamily="50" charset="-127"/>
                <a:sym typeface="Wingdings 3" pitchFamily="18" charset="2"/>
              </a:rPr>
              <a:t>LGE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A4A084AE-2256-4DE8-A89D-0903AD7B65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96838" y="476250"/>
            <a:ext cx="9713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xStyles>
    <p:titleStyle>
      <a:lvl1pPr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2pPr>
      <a:lvl3pPr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3pPr>
      <a:lvl4pPr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4pPr>
      <a:lvl5pPr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5pPr>
      <a:lvl6pPr marL="457200"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6pPr>
      <a:lvl7pPr marL="914400"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7pPr>
      <a:lvl8pPr marL="1371600"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8pPr>
      <a:lvl9pPr marL="1828800" algn="ctr" defTabSz="957263" rtl="0" eaLnBrk="1" fontAlgn="base" latinLnBrk="1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58775" indent="-358775" algn="l" defTabSz="957263" rtl="0" eaLnBrk="1" fontAlgn="base" latinLnBrk="1" hangingPunct="1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6975" indent="-239713" algn="l" defTabSz="957263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4813" indent="-238125" algn="l" defTabSz="957263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4238" indent="-238125" algn="l" defTabSz="957263" rtl="0" eaLnBrk="1" fontAlgn="base" latinLnBrk="1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11438" indent="-238125" algn="l" defTabSz="957263" rtl="0" eaLnBrk="1" fontAlgn="base" latinLnBrk="1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68638" indent="-238125" algn="l" defTabSz="957263" rtl="0" eaLnBrk="1" fontAlgn="base" latinLnBrk="1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25838" indent="-238125" algn="l" defTabSz="957263" rtl="0" eaLnBrk="1" fontAlgn="base" latinLnBrk="1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83038" indent="-238125" algn="l" defTabSz="957263" rtl="0" eaLnBrk="1" fontAlgn="base" latinLnBrk="1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Line 4"/>
          <p:cNvSpPr>
            <a:spLocks noChangeShapeType="1"/>
          </p:cNvSpPr>
          <p:nvPr/>
        </p:nvSpPr>
        <p:spPr bwMode="auto">
          <a:xfrm>
            <a:off x="96838" y="476250"/>
            <a:ext cx="9713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440" y="33454"/>
            <a:ext cx="758874" cy="4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1" y="6357170"/>
            <a:ext cx="1725412" cy="46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96838" y="6309320"/>
            <a:ext cx="9713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56" y="60908"/>
            <a:ext cx="393889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  <a:cs typeface="Meiryo" panose="020B0604030504040204" pitchFamily="34" charset="-128"/>
              </a:rPr>
              <a:t>Works with SmartThinQ </a:t>
            </a:r>
            <a:r>
              <a:rPr lang="ko-KR" altLang="en-US" b="1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  <a:cs typeface="Meiryo" panose="020B0604030504040204" pitchFamily="34" charset="-128"/>
              </a:rPr>
              <a:t>제휴 요청서</a:t>
            </a:r>
            <a:endParaRPr lang="ko-KR" altLang="en-US" b="1" dirty="0">
              <a:latin typeface="LG스마트체 Regular" panose="020B0600000101010101" pitchFamily="50" charset="-127"/>
              <a:ea typeface="LG스마트체 Regular" panose="020B0600000101010101" pitchFamily="50" charset="-127"/>
              <a:cs typeface="Meiryo" panose="020B0604030504040204" pitchFamily="34" charset="-128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620482"/>
              </p:ext>
            </p:extLst>
          </p:nvPr>
        </p:nvGraphicFramePr>
        <p:xfrm>
          <a:off x="272480" y="620688"/>
          <a:ext cx="7992888" cy="920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688632"/>
              </a:tblGrid>
              <a:tr h="92033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1. 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회사 소개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▶회사명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▶회사 위치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▶사업 분야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▶제품류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41888"/>
              </p:ext>
            </p:extLst>
          </p:nvPr>
        </p:nvGraphicFramePr>
        <p:xfrm>
          <a:off x="272480" y="1602685"/>
          <a:ext cx="7992890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844317"/>
                <a:gridCol w="2844317"/>
              </a:tblGrid>
              <a:tr h="587889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2. 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제휴 신청</a:t>
                      </a:r>
                      <a:r>
                        <a:rPr lang="ko-KR" altLang="en-US" sz="1200" b="0" baseline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이력 유무</a:t>
                      </a:r>
                      <a:endParaRPr lang="en-US" altLang="ko-KR" sz="1200" b="0" baseline="0" dirty="0" smtClean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  <a:p>
                      <a:pPr algn="l" latinLnBrk="1"/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  (</a:t>
                      </a:r>
                      <a:r>
                        <a:rPr lang="ko-KR" altLang="en-US" sz="1200" b="0" baseline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해당 항목 체크</a:t>
                      </a: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유</a:t>
                      </a:r>
                      <a:endParaRPr lang="en-US" altLang="ko-KR" sz="1100" b="0" dirty="0" smtClean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  <a:p>
                      <a:pPr algn="l" latinLnBrk="1"/>
                      <a:endParaRPr lang="en-US" altLang="ko-KR" sz="800" b="0" dirty="0" smtClean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  <a:p>
                      <a:pPr algn="l" latinLnBrk="1"/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신청 제품명 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무</a:t>
                      </a:r>
                      <a:endParaRPr lang="en-US" altLang="ko-KR" sz="1400" b="0" dirty="0" smtClean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  <a:p>
                      <a:pPr algn="ctr" latinLnBrk="1"/>
                      <a:endParaRPr lang="en-US" altLang="ko-KR" sz="1050" b="0" dirty="0" smtClean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911903"/>
              </p:ext>
            </p:extLst>
          </p:nvPr>
        </p:nvGraphicFramePr>
        <p:xfrm>
          <a:off x="272480" y="2258704"/>
          <a:ext cx="7992888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688632"/>
              </a:tblGrid>
              <a:tr h="144016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3. 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제휴 요청 제품정보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▶제품명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</a:t>
                      </a:r>
                    </a:p>
                    <a:p>
                      <a:pPr algn="l" latinLnBrk="1"/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▶제품설명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</a:p>
                    <a:p>
                      <a:pPr algn="l" latinLnBrk="1"/>
                      <a:endParaRPr lang="en-US" altLang="ko-KR" sz="1200" b="0" dirty="0" smtClean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  <a:p>
                      <a:pPr algn="l" latinLnBrk="1"/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▶제품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Spec : 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051521"/>
              </p:ext>
            </p:extLst>
          </p:nvPr>
        </p:nvGraphicFramePr>
        <p:xfrm>
          <a:off x="272480" y="3760523"/>
          <a:ext cx="79928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688632"/>
              </a:tblGrid>
              <a:tr h="648072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4. 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제휴 신청자 정보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▶이름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</a:p>
                    <a:p>
                      <a:pPr algn="l" latinLnBrk="1"/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E-mail : </a:t>
                      </a:r>
                      <a:r>
                        <a:rPr lang="ko-KR" altLang="en-US" sz="1200" b="0" kern="12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예</a:t>
                      </a:r>
                      <a:r>
                        <a:rPr lang="en-US" altLang="ko-KR" sz="12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) LGE-smartpartner@lge.com</a:t>
                      </a:r>
                    </a:p>
                    <a:p>
                      <a:pPr algn="l" latinLnBrk="1"/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▶연락처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(HP)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: </a:t>
                      </a:r>
                      <a:r>
                        <a:rPr lang="ko-KR" altLang="en-US" sz="1200" b="0" kern="12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예</a:t>
                      </a:r>
                      <a:r>
                        <a:rPr lang="en-US" altLang="ko-KR" sz="12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) +82-10-1234-5678</a:t>
                      </a:r>
                    </a:p>
                    <a:p>
                      <a:pPr algn="l" latinLnBrk="1"/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▶ </a:t>
                      </a: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LG Account : </a:t>
                      </a:r>
                      <a:r>
                        <a:rPr lang="ko-KR" altLang="en-US" sz="1200" b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파트너 신청을 하기 전에 먼저 </a:t>
                      </a:r>
                      <a:r>
                        <a:rPr lang="en-US" altLang="ko-KR" sz="12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LG Developer </a:t>
                      </a:r>
                      <a:r>
                        <a:rPr lang="ko-KR" altLang="en-US" sz="1200" b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사이트에 가입해 주시기 바랍니다</a:t>
                      </a:r>
                      <a:r>
                        <a:rPr lang="en-US" altLang="ko-KR" sz="12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. </a:t>
                      </a:r>
                      <a:r>
                        <a:rPr lang="ko-KR" altLang="en-US" sz="1200" b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예</a:t>
                      </a:r>
                      <a:r>
                        <a:rPr lang="en-US" altLang="ko-KR" sz="12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 lgaccount@example.com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811348"/>
              </p:ext>
            </p:extLst>
          </p:nvPr>
        </p:nvGraphicFramePr>
        <p:xfrm>
          <a:off x="272480" y="4828024"/>
          <a:ext cx="7992888" cy="1422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688632"/>
              </a:tblGrid>
              <a:tr h="142262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5. </a:t>
                      </a: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신청 동기 및 기대 사항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직사각형 13"/>
          <p:cNvSpPr/>
          <p:nvPr/>
        </p:nvSpPr>
        <p:spPr bwMode="auto">
          <a:xfrm>
            <a:off x="4111206" y="1660332"/>
            <a:ext cx="21602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6969224" y="1660332"/>
            <a:ext cx="21602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397204" y="1804754"/>
            <a:ext cx="3323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⋏</a:t>
            </a:r>
            <a:endParaRPr lang="en-US" altLang="ko-KR" sz="2000" dirty="0">
              <a:solidFill>
                <a:srgbClr val="FF0000"/>
              </a:solidFill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971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제휴 신청서(Works with SmartThinQ)_20170605_TED" id="{B962477C-F8A6-49B6-B2D6-C83815CCD3F8}" vid="{F5618217-8738-4472-A307-C7D775E425C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제휴 신청서(Works with SmartThinQ)_KO_20170605_TED</Template>
  <TotalTime>3</TotalTime>
  <Words>106</Words>
  <Application>Microsoft Office PowerPoint</Application>
  <PresentationFormat>A4 용지(210x297mm)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LG스마트체 Regular</vt:lpstr>
      <vt:lpstr>Meiryo</vt:lpstr>
      <vt:lpstr>굴림</vt:lpstr>
      <vt:lpstr>맑은 고딕</vt:lpstr>
      <vt:lpstr>Arial Narrow</vt:lpstr>
      <vt:lpstr>Wingdings 3</vt:lpstr>
      <vt:lpstr>기본 디자인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신아영/선임연구원〉SW센터 PMO실 TED파트(ay.shin@lge.com)</dc:creator>
  <cp:lastModifiedBy>신아영/선임연구원〉SW센터 PMO실 TED파트(ay.shin@lge.com)</cp:lastModifiedBy>
  <cp:revision>1</cp:revision>
  <cp:lastPrinted>2017-04-23T23:21:37Z</cp:lastPrinted>
  <dcterms:created xsi:type="dcterms:W3CDTF">2017-06-07T07:21:24Z</dcterms:created>
  <dcterms:modified xsi:type="dcterms:W3CDTF">2017-06-07T07:25:23Z</dcterms:modified>
</cp:coreProperties>
</file>